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6" r:id="rId2"/>
    <p:sldMasterId id="2147483688" r:id="rId3"/>
  </p:sldMasterIdLst>
  <p:notesMasterIdLst>
    <p:notesMasterId r:id="rId43"/>
  </p:notesMasterIdLst>
  <p:handoutMasterIdLst>
    <p:handoutMasterId r:id="rId44"/>
  </p:handoutMasterIdLst>
  <p:sldIdLst>
    <p:sldId id="256" r:id="rId4"/>
    <p:sldId id="257" r:id="rId5"/>
    <p:sldId id="293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94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90" r:id="rId37"/>
    <p:sldId id="287" r:id="rId38"/>
    <p:sldId id="288" r:id="rId39"/>
    <p:sldId id="289" r:id="rId40"/>
    <p:sldId id="291" r:id="rId41"/>
    <p:sldId id="292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9252F"/>
    <a:srgbClr val="000000"/>
    <a:srgbClr val="E6E7E8"/>
    <a:srgbClr val="939598"/>
    <a:srgbClr val="83D2E4"/>
    <a:srgbClr val="00B6DE"/>
    <a:srgbClr val="A0CF67"/>
    <a:srgbClr val="00A160"/>
    <a:srgbClr val="FFFFFF"/>
    <a:srgbClr val="F5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61" autoAdjust="0"/>
    <p:restoredTop sz="84767" autoAdjust="0"/>
  </p:normalViewPr>
  <p:slideViewPr>
    <p:cSldViewPr snapToGrid="0">
      <p:cViewPr varScale="1">
        <p:scale>
          <a:sx n="84" d="100"/>
          <a:sy n="84" d="100"/>
        </p:scale>
        <p:origin x="200" y="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FD9A-281D-4183-B50A-ECC1B6503ABC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5147F-1271-4D5C-AE1D-85C3D5B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2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B7FF1-908D-4757-A7F4-81B38A7D500A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C4731-0982-4A8F-90C9-EF2FE2F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6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779144" y="3508374"/>
            <a:ext cx="6633713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79144" y="4045087"/>
            <a:ext cx="6633713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79144" y="5406747"/>
            <a:ext cx="6633713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6D34E-BC24-4171-8AB0-DF25791A284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454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26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dg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BFA3-BEB8-493E-A34B-C978E03469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931761"/>
            <a:ext cx="12192000" cy="994479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Name of Next Section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CE502D-C01C-4FB1-A267-1DB400CF26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17644"/>
            <a:ext cx="12192000" cy="9141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</a:lstStyle>
          <a:p>
            <a:pPr lvl="0"/>
            <a:r>
              <a:rPr lang="en-US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14725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9338" y="3508374"/>
            <a:ext cx="4389976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19338" y="4045087"/>
            <a:ext cx="4389976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688" y="5406747"/>
            <a:ext cx="9826626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51B6E77-E9C5-47B2-83E9-32A438E3EE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52071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E99874-B82F-490B-96DB-C2B97ECCD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2688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4E190F8-08F4-4F08-89F9-7DFD3DC155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688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240D113-4BD3-41D9-8630-509ADEA8BA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8912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9FDEC0-0EE1-498C-9DCB-EBB9001A67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8912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7707BB4-9EC6-442D-A3E5-A6292746BE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95800" y="3508374"/>
            <a:ext cx="3200400" cy="417583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79F0AF3-1544-4FC7-843E-891AECE2EB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4045087"/>
            <a:ext cx="3200400" cy="117295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Lab or Area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F2623B3-05F9-4970-9CBE-E42D971B0C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5800" y="5406747"/>
            <a:ext cx="3200400" cy="37782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6F200C9-7108-4A62-8D5E-FAD4787DA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948070"/>
            <a:ext cx="10972800" cy="13716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MADE Outer Sans" panose="0200050500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319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80018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Nor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gular Tex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/>
            </a:lvl1pPr>
            <a:lvl2pPr marL="512763" indent="-228600">
              <a:buClr>
                <a:schemeClr val="tx2"/>
              </a:buClr>
              <a:defRPr/>
            </a:lvl2pPr>
            <a:lvl3pPr marL="804863" indent="-228600">
              <a:buClr>
                <a:schemeClr val="tx2"/>
              </a:buClr>
              <a:defRPr/>
            </a:lvl3pPr>
            <a:lvl4pPr marL="1146175" indent="-228600">
              <a:buClr>
                <a:schemeClr val="tx2"/>
              </a:buClr>
              <a:defRPr/>
            </a:lvl4pPr>
            <a:lvl5pPr marL="1427163" indent="-228600">
              <a:buClr>
                <a:schemeClr val="tx2"/>
              </a:buClr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70898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11358372" cy="452018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79487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767840"/>
            <a:ext cx="11358372" cy="4047744"/>
          </a:xfrm>
          <a:prstGeom prst="rect">
            <a:avLst/>
          </a:prstGeom>
        </p:spPr>
        <p:txBody>
          <a:bodyPr/>
          <a:lstStyle>
            <a:lvl1pPr>
              <a:buClr>
                <a:srgbClr val="00B6DE"/>
              </a:buClr>
              <a:defRPr/>
            </a:lvl1pPr>
            <a:lvl2pPr marL="512763" indent="-228600">
              <a:buClr>
                <a:srgbClr val="00B6DE"/>
              </a:buClr>
              <a:defRPr/>
            </a:lvl2pPr>
            <a:lvl3pPr marL="804863" indent="-228600">
              <a:buClr>
                <a:srgbClr val="00B6DE"/>
              </a:buClr>
              <a:defRPr/>
            </a:lvl3pPr>
            <a:lvl4pPr marL="1146175" indent="-228600">
              <a:buClr>
                <a:srgbClr val="00B6DE"/>
              </a:buClr>
              <a:defRPr/>
            </a:lvl4pPr>
            <a:lvl5pPr marL="1427163" indent="-228600">
              <a:buClr>
                <a:srgbClr val="00B6DE"/>
              </a:buClr>
              <a:defRPr/>
            </a:lvl5pPr>
          </a:lstStyle>
          <a:p>
            <a:pPr lvl="0"/>
            <a:r>
              <a:rPr lang="en-US" dirty="0"/>
              <a:t>Replace with bullet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66161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Col 2"/>
          <p:cNvSpPr>
            <a:spLocks noGrp="1"/>
          </p:cNvSpPr>
          <p:nvPr>
            <p:ph type="body" sz="quarter" idx="11" hasCustomPrompt="1"/>
          </p:nvPr>
        </p:nvSpPr>
        <p:spPr>
          <a:xfrm>
            <a:off x="6344412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5" name="Tex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295400"/>
            <a:ext cx="5433060" cy="4520184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353870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Col 2"/>
          <p:cNvSpPr>
            <a:spLocks noGrp="1"/>
          </p:cNvSpPr>
          <p:nvPr>
            <p:ph type="body" sz="quarter" idx="12" hasCustomPrompt="1"/>
          </p:nvPr>
        </p:nvSpPr>
        <p:spPr>
          <a:xfrm>
            <a:off x="6344412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6" name="Content Col 1"/>
          <p:cNvSpPr>
            <a:spLocks noGrp="1"/>
          </p:cNvSpPr>
          <p:nvPr>
            <p:ph type="body" sz="quarter" idx="10" hasCustomPrompt="1"/>
          </p:nvPr>
        </p:nvSpPr>
        <p:spPr>
          <a:xfrm>
            <a:off x="419100" y="1670304"/>
            <a:ext cx="5433060" cy="414528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None/>
              <a:defRPr baseline="0"/>
            </a:lvl1pPr>
            <a:lvl2pPr marL="284163" indent="0">
              <a:buClr>
                <a:schemeClr val="tx2"/>
              </a:buClr>
              <a:buNone/>
              <a:defRPr/>
            </a:lvl2pPr>
            <a:lvl3pPr marL="576263" indent="0">
              <a:buClr>
                <a:schemeClr val="tx2"/>
              </a:buClr>
              <a:buNone/>
              <a:defRPr/>
            </a:lvl3pPr>
            <a:lvl4pPr marL="917575" indent="0">
              <a:buClr>
                <a:schemeClr val="tx2"/>
              </a:buClr>
              <a:buNone/>
              <a:defRPr/>
            </a:lvl4pPr>
            <a:lvl5pPr marL="1198563" indent="0">
              <a:buClr>
                <a:schemeClr val="tx2"/>
              </a:buClr>
              <a:buNone/>
              <a:defRPr/>
            </a:lvl5pPr>
          </a:lstStyle>
          <a:p>
            <a:pPr lvl="0"/>
            <a:r>
              <a:rPr lang="en-US" dirty="0"/>
              <a:t>Replace with normal text</a:t>
            </a:r>
          </a:p>
        </p:txBody>
      </p:sp>
      <p:sp>
        <p:nvSpPr>
          <p:cNvPr id="4" name="Slide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987551"/>
            <a:ext cx="11363134" cy="4876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 b="1">
                <a:solidFill>
                  <a:srgbClr val="939598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Replace with Slide Subtitle</a:t>
            </a:r>
          </a:p>
        </p:txBody>
      </p:sp>
      <p:sp>
        <p:nvSpPr>
          <p:cNvPr id="2" name="Slide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Replace with Slide Title</a:t>
            </a:r>
          </a:p>
        </p:txBody>
      </p:sp>
    </p:spTree>
    <p:extLst>
      <p:ext uri="{BB962C8B-B14F-4D97-AF65-F5344CB8AC3E}">
        <p14:creationId xmlns:p14="http://schemas.microsoft.com/office/powerpoint/2010/main" val="11979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sv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8060B8-1190-4FF9-9407-829437C92AD8}"/>
              </a:ext>
            </a:extLst>
          </p:cNvPr>
          <p:cNvSpPr/>
          <p:nvPr userDrawn="1"/>
        </p:nvSpPr>
        <p:spPr>
          <a:xfrm>
            <a:off x="381000" y="397566"/>
            <a:ext cx="11430000" cy="54864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AAE1EA-D047-FD96-B106-F4413A8D8F8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814920" y="6181779"/>
            <a:ext cx="2996080" cy="43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7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14528" y="365125"/>
            <a:ext cx="11362944" cy="598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Replace with Slide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587DB4-5C94-B523-FDBE-59586DE7B439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877244" y="6418966"/>
            <a:ext cx="2166667" cy="31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5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77" r:id="rId3"/>
    <p:sldLayoutId id="2147483679" r:id="rId4"/>
    <p:sldLayoutId id="2147483682" r:id="rId5"/>
    <p:sldLayoutId id="214748368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 userDrawn="1">
          <p15:clr>
            <a:srgbClr val="F26B43"/>
          </p15:clr>
        </p15:guide>
        <p15:guide id="2" pos="2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F85FE1-B2B2-4805-903E-668B052F94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2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3706F-ADDD-B5F9-0491-F18A47C16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8075" y="6418493"/>
            <a:ext cx="2165004" cy="3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4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rgbClr val="000000"/>
          </a:solidFill>
          <a:latin typeface="MADE Outer Sans" panose="02000505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16">
          <p15:clr>
            <a:srgbClr val="F26B43"/>
          </p15:clr>
        </p15:guide>
        <p15:guide id="2" pos="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BB9074-350A-4434-B8B6-CB7D119120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E5563F2D-74A4-4456-8E84-011744607F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B8AD64B-126F-46E3-AF79-AA6D9FD2CF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D15680C-A0D6-42A4-9DCD-2D4FA8EE13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F4D41F-9B7B-A7A6-B696-0FE83B685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68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5E63B4-71E0-34CD-7254-22C4A8475A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D4C2C-3434-B8E0-D967-5FCF00595A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CED0B43-127E-47F9-D74C-E5ECBA247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4488D6-3B31-4E31-1D7A-AA7A97941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809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36FA03-F7E1-E56F-BA46-DA9E631694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A66A9-4BE9-1170-D26C-A5EDBEE32A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AB4DD6-6906-5AD1-B487-ACF27E91C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2C7A0A-522F-5525-60DA-2843E7DF9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40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83080E-96EF-181A-9A0F-5D2E651923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181EA-FC7C-410E-6EE1-E5D1D96A05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95CD0A0-5878-7C98-493E-687AB70D8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99F35B-397E-1A2A-5EE7-ED2EE4557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882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3890BA-2D17-C605-C81B-74FFD96A10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B03D1-35BB-512E-8F89-E16E023CFE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79AFEEA-8660-0E09-41C9-CFBC0ACB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5CA233-A973-52F6-1260-C35115BE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510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8823E2-FFAF-B65D-E9C7-085CB7D21A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81F031-F3AA-207B-6681-35D64191D8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D46AC3-8261-E08A-7E0E-0598C645F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BA1339-5FE0-5472-AE76-7AB00CFE6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156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B2EAEB-90B4-A855-B3DF-77027D1F45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46B2C2-07E0-2E4C-366D-096DA00BDD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A8D3090-03C6-6FF4-7B1E-1D055BDF0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BF6FA2-FA74-700F-F8AD-E6DB37C6E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280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254CDF8-0C4A-8C4D-FD87-D16CFE908B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9997D-94C0-92DA-CCD4-1C004DBFF7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B818C7A-59EC-C048-7D86-3DCA0183E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BA399C-8F01-BFAC-1CE6-4E0E61B9B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6834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714E14-FBB3-D02A-7C4F-9EDBAFDEBC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3DC8E-0F02-0844-FBED-543006F8B6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4B23D62-1E32-6021-401F-685160B4E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BCDE35-7346-BE0D-732E-4F0470C74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054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30FB36-EE4B-1489-B3AD-3ED0D0CB09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FA461A-FF19-6094-9931-480BCE543D3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0A4FC3-3B9D-8EB0-D2D5-C2414C0E6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FFF5BC-BF08-7A71-B627-40FC2FB5C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7141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668C4E-BBE2-60EA-FDC5-6E51B2DBCB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5E82E-7BBD-4B7F-81B4-2032E29DEC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377BB1-C710-B4D3-902C-44C3237F9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5EBC97-D43C-7E1F-1E10-CE8EAA98D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15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1EFD83-897F-6F49-B493-C71BD0C134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E532B6B-11FC-C5EE-5E51-143D1E75A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F15FE6-686F-EA94-A74D-F92407DEC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209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F580DF-AB49-CA3C-8B19-C8B9A61687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F6F7C-B834-6BB7-0BC3-9504F9FCD7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77EB76-6E82-702F-D01B-34EB04724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FDCC40-6A11-EC60-8A7F-E7E6048CD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654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0A8BAB-4CD5-53D7-7C98-E9B10D4063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8471C-EF7A-1F85-8C84-5BFE95F8EA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C43C7F-E592-7BD1-4B1F-52E995AB2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790DC4-12FD-37D2-9BB1-A83C539BF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3068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5533CA-A718-A050-E673-8B93AE908F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780EF-1342-58F7-F429-A53A54449A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CF97E9-BD49-BCCA-EF11-2C200190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0CA4C2-9A1D-3C80-C6BB-14EBA8983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777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453DCF-0B64-2683-B2A3-D48AD249CB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B560B-44A7-11F8-4152-B09ECD62E40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889FEBE-D4D9-078A-4FC0-864C50E8D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DA12E9-8DCE-65AB-2008-AF49CFC7A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432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A5C4B4-A491-F94C-A9BE-9300002012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8D405C-058D-D3FE-8475-AF8D18034D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EA750D7-E575-1801-42D1-DCEE5F436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9016DC-C7E9-8D0D-A178-9BCF4C4E8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2285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9CE114D-3407-9932-58AB-9490615551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E9675-5DBD-CC9B-FD49-8D12CB5BF8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3581E80-DB86-9E63-0D07-A01B5D6CA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603A3-1BD3-08F7-AA33-EB99B71C9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0819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250DB6-98CF-AB68-E6D6-F9957319C1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633E4-3C95-A8CB-0533-8A2DC3D089D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EE11A5-BCE3-2B95-AF01-4F6F2C77F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EF281D-3BBB-C465-2FEC-D9212B251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6223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E349EF-9893-6DD8-4ED1-FEA63367C0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83774-E4BE-CB64-38CA-799FD020E0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B7AC51-E7DA-AD68-2796-2D08741F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FFE135-23E8-41FF-5CE9-E14D555E7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3910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3D2D98-3AA7-4996-6D9E-8714E47D55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BAB01-28C5-9E89-F97B-BCA94E4E47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61885F-F708-55A0-BBEF-EE637DC03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76178D-44B7-A38F-1383-B1A7EA40C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0533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18E6D9F-8E92-B142-7B4A-319330C48B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0E66B9-BFB9-F99D-FCB9-9013ABD5D9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3106D28-49CD-8029-EEA1-748309DEC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6F97FE-BB5C-458E-BC24-F9BD3140A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331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637B4DF-485B-6923-0F6C-C287FE9A74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B2DA58-E770-9329-32FB-E795F5966F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D524C7-0409-FC67-0019-C1F064D57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8D3C9-9DBD-7101-1ACA-8BE893565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8206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D906E6-A2C7-134D-CEAE-89582DF69F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D91A01-52EE-784B-651B-BE568EBDE6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832188-C3B4-27BC-670A-22F710A03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0B27F3-09D1-819A-AA4B-C67C942C4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040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367017A-9394-FC2E-82D9-268771278C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6EB0F-897D-A38D-82E5-DAAE4A32DF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22965DF-F458-846C-6B61-5A0E60F25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8508FC-3E1C-8B1A-B76B-4C8F0A884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4166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A97545-C02C-77DA-2732-78CEB323CD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3F942A-ADA3-1E0C-6D16-717F946B20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351506-A2BC-7D0F-BD38-D5FCEE8E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669C87-B52E-5532-B7C5-E9763220D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348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FF8CFB8-CCF7-ADB7-F7B7-2AB15ACD1F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0AA6C8-8C0C-76D9-D423-9D5BF19BA9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F89459-5E14-6966-02CA-FB23C021D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4775E0-D796-A6BE-83F4-A0B6E7F0A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7757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AB3629-737B-DA69-F26B-E8CF47BE02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3A077-E5D1-0291-20F8-8D2FCFDFACC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82DAC72-CDB6-461B-8C9C-500FB7ABE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215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F3180C-5C11-C7D9-E2A8-48AF2E8267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BA02FA-F462-EB07-0A11-CE16884F9D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2B45C4-E5BF-E07B-6F7E-D8AD73FB4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8AAD57-63E3-05BE-8B2C-7A14BF799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4975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C46372-CBB8-A1DD-9F42-6299E0F59F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319CF-1874-6C66-32D0-28F5EA71A3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C4FB933-9C15-854F-A9F6-72E2B3C5A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734AB-D5F7-3057-7356-F44113417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5206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429356A-CB62-D455-09FA-5E5F6928D1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4903E-780F-5B62-C553-C5583A3698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24BB021-03AA-D17E-6429-F754C9FC2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17DFBF-F5DE-5CAF-E051-1E8DFDC37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8793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3241B3-A650-D47C-2072-E5D6FA147D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9216F-247A-7FC6-A043-FB3D74FC98B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C7D9A7C-731E-1468-64F1-1AC14BF0C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06644B-046E-33EC-542C-3CDEBF63B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2306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A5F6A7-CFC0-8071-ACC0-9556D7458E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C9E0A6-07B1-602A-C165-47F9DE4F70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0D7ABD-4998-EB15-6BB0-8837CB887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9AA4B6-92A2-D5C3-8BA2-472584F1B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197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97619E-5A17-5107-5BED-12BDD94E86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BC2C1-AB77-B8D2-D41C-90479C12FA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7832D2B-1065-F276-C331-3F1B70272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6F1AE1-3C66-0336-2268-D1D0A4CB3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18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9ECE60-9DAF-5794-3136-A450DEB524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D7975-6866-16C1-6386-8AF1420B38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950A3D3-36C3-DBF9-AC73-16520E13A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4C8A88-F715-C1B2-BA0E-736988615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876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FA37C4-2A37-5FF4-892E-F35DEE3D77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34097-ECA7-CD94-8936-74D94EB1DE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B5C4BE-606C-0119-C151-50728B7D2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616465-94E3-17B5-EF82-87444C2AB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753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881807-6F76-D2A8-3F69-6779DBB0FD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77C61B-ACB4-0F16-41AD-15E9C9ADF1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88353AF-DC2F-A313-CCC9-471C263AE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F7D473-3DB0-A0CB-D81D-9CDB15823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653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70B9C8-17D9-F6FB-E6FE-147D55C299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59AA4-DC01-3A65-D1FE-CDF92AE9EA8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5910C7-4E0B-306F-D596-CF78E4DB0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13E924-6D7F-B5A4-02DF-5D8E802DF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627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52DA62-6096-77BD-2A35-B5EB8A1D0D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940871-3FF1-A289-50BA-B0717F1BC0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DE89CA-D6CD-604D-CA58-DD8FF3C45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E24AC1-E7A7-8C91-E03F-E9A9D1947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74934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2ACF9B02-9D6B-48A2-82E7-7938B5994EE7}"/>
    </a:ext>
  </a:extLst>
</a:theme>
</file>

<file path=ppt/theme/theme2.xml><?xml version="1.0" encoding="utf-8"?>
<a:theme xmlns:a="http://schemas.openxmlformats.org/drawingml/2006/main" name="Content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4EB4A6C4-FC2D-4A76-B544-737967A04EFF}"/>
    </a:ext>
  </a:extLst>
</a:theme>
</file>

<file path=ppt/theme/theme3.xml><?xml version="1.0" encoding="utf-8"?>
<a:theme xmlns:a="http://schemas.openxmlformats.org/drawingml/2006/main" name="Divider Slides">
  <a:themeElements>
    <a:clrScheme name="BRI Color Pallete">
      <a:dk1>
        <a:srgbClr val="3F3F3F"/>
      </a:dk1>
      <a:lt1>
        <a:srgbClr val="FFFFFF"/>
      </a:lt1>
      <a:dk2>
        <a:srgbClr val="0082AB"/>
      </a:dk2>
      <a:lt2>
        <a:srgbClr val="E9EBEB"/>
      </a:lt2>
      <a:accent1>
        <a:srgbClr val="00AFD7"/>
      </a:accent1>
      <a:accent2>
        <a:srgbClr val="009A44"/>
      </a:accent2>
      <a:accent3>
        <a:srgbClr val="9D2235"/>
      </a:accent3>
      <a:accent4>
        <a:srgbClr val="545859"/>
      </a:accent4>
      <a:accent5>
        <a:srgbClr val="E57200"/>
      </a:accent5>
      <a:accent6>
        <a:srgbClr val="702F8A"/>
      </a:accent6>
      <a:hlink>
        <a:srgbClr val="0082AB"/>
      </a:hlink>
      <a:folHlink>
        <a:srgbClr val="0082AB"/>
      </a:folHlink>
    </a:clrScheme>
    <a:fontScheme name="BRI Fonts">
      <a:majorFont>
        <a:latin typeface="Calibri Bol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 Template" id="{617F62DB-9187-4968-B6BD-269237822284}" vid="{88A2EB02-826B-46D2-94FA-0897DB60729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14</TotalTime>
  <Words>0</Words>
  <Application>Microsoft Macintosh PowerPoint</Application>
  <PresentationFormat>Widescreen</PresentationFormat>
  <Paragraphs>0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MADE Outer Sans</vt:lpstr>
      <vt:lpstr>Title Slides</vt:lpstr>
      <vt:lpstr>Content Slides</vt:lpstr>
      <vt:lpstr>Divider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Edwards</dc:creator>
  <cp:lastModifiedBy>Thomas Edwards</cp:lastModifiedBy>
  <cp:revision>1</cp:revision>
  <dcterms:created xsi:type="dcterms:W3CDTF">2024-09-05T00:39:15Z</dcterms:created>
  <dcterms:modified xsi:type="dcterms:W3CDTF">2024-09-05T00:54:08Z</dcterms:modified>
</cp:coreProperties>
</file>

<file path=docProps/thumbnail.jpeg>
</file>